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72" r:id="rId8"/>
    <p:sldId id="25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D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8499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06260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33718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5632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65602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56638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3348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69476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2325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0212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8552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073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65118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28734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6520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38942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0039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D291B17-9318-49DB-B28B-6E5994AE9581}" type="datetime1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4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neomatica.com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14F52-597C-4CFC-8AE4-69133A6B8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868" y="3064135"/>
            <a:ext cx="9161253" cy="3153753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rgbClr val="9CD11F"/>
                </a:solidFill>
                <a:latin typeface="Museo Sans Cyrl 300" panose="02000000000000000000" pitchFamily="50" charset="-52"/>
              </a:rPr>
              <a:t>автомобильный трекер </a:t>
            </a:r>
            <a:r>
              <a:rPr lang="en-US" sz="8000" dirty="0">
                <a:solidFill>
                  <a:srgbClr val="EBEBEB"/>
                </a:solidFill>
                <a:latin typeface="Museo Sans Cyrl 900" panose="02000000000000000000" pitchFamily="50" charset="-52"/>
              </a:rPr>
              <a:t>ADM</a:t>
            </a:r>
            <a:r>
              <a:rPr lang="ru-RU" sz="8000" dirty="0">
                <a:solidFill>
                  <a:srgbClr val="EBEBEB"/>
                </a:solidFill>
                <a:latin typeface="Museo Sans Cyrl 900" panose="02000000000000000000" pitchFamily="50" charset="-52"/>
              </a:rPr>
              <a:t>007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F684A0B-74AB-4A8D-A698-FF7409B7F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1" y="1382780"/>
            <a:ext cx="4546250" cy="93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46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A484AA3B-9FC2-4B47-8A60-03270889E9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645" y="1487273"/>
            <a:ext cx="5823896" cy="388345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11" name="Объект 10">
            <a:extLst>
              <a:ext uri="{FF2B5EF4-FFF2-40B4-BE49-F238E27FC236}">
                <a16:creationId xmlns:a16="http://schemas.microsoft.com/office/drawing/2014/main" id="{E43EC474-A20D-46C2-8282-E911E8D34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1894" y="442762"/>
            <a:ext cx="5930551" cy="590991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Ключевые особенности</a:t>
            </a:r>
            <a:endParaRPr 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r>
              <a:rPr lang="ru-RU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Два 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режима работы – трекер и маяк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Количество записей о маршруте – не менее 49 000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Определение координат по спутникам ГЛОНАСС/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GPS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или по вышкам сотовых операторов -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LBS</a:t>
            </a:r>
            <a:endParaRPr lang="ru-RU" dirty="0"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3500000" scaled="1"/>
                <a:tileRect/>
              </a:gradFill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Установка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1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симкарты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(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формат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nano-sim) 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любого оператора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Передача данных на разные сервисы телематики такие как ГЛОБАРС или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Wialon</a:t>
            </a:r>
            <a:endParaRPr lang="ru-RU" dirty="0"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3500000" scaled="1"/>
                <a:tileRect/>
              </a:gradFill>
            </a:endParaRP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Настройка трекера командами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SMS, GPRS, FOTA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или с ПК по </a:t>
            </a:r>
            <a:r>
              <a:rPr lang="en-US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Bluetooth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3.0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Встроенный </a:t>
            </a:r>
            <a:r>
              <a:rPr lang="ru-RU" dirty="0" err="1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трёхосевой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 цифровой акселерометр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Интерфейс: аналоговый вход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Температура эксплуатации от -40 до +85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  <a:latin typeface="PT Sans Narrow" panose="020B0506020203020204" pitchFamily="34" charset="-52"/>
              </a:rPr>
              <a:t></a:t>
            </a:r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С</a:t>
            </a:r>
          </a:p>
          <a:p>
            <a:r>
              <a:rPr lang="ru-RU" dirty="0">
                <a:gradFill flip="none" rotWithShape="1">
                  <a:gsLst>
                    <a:gs pos="0">
                      <a:schemeClr val="accent5">
                        <a:lumMod val="0"/>
                        <a:lumOff val="100000"/>
                      </a:schemeClr>
                    </a:gs>
                    <a:gs pos="100000">
                      <a:schemeClr val="accent5">
                        <a:lumMod val="100000"/>
                      </a:schemeClr>
                    </a:gs>
                  </a:gsLst>
                  <a:lin ang="13500000" scaled="1"/>
                  <a:tileRect/>
                </a:gradFill>
              </a:rPr>
              <a:t>Очень компактный размер - 45х25х12мм и вес 30г</a:t>
            </a:r>
          </a:p>
        </p:txBody>
      </p:sp>
    </p:spTree>
    <p:extLst>
      <p:ext uri="{BB962C8B-B14F-4D97-AF65-F5344CB8AC3E}">
        <p14:creationId xmlns:p14="http://schemas.microsoft.com/office/powerpoint/2010/main" val="566177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007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5410198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Личный и коммерческий транспорт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5687" y="3283524"/>
            <a:ext cx="6317838" cy="22460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Защита от угона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Отслеживание текущего положения транспорта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Соблюдение определенных маршрутов и областей применения транспорта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2982340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16622"/>
          <a:stretch/>
        </p:blipFill>
        <p:spPr>
          <a:xfrm>
            <a:off x="7661398" y="1912219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825F18C-1436-48E7-944C-DB0A6EBDD610}"/>
              </a:ext>
            </a:extLst>
          </p:cNvPr>
          <p:cNvGrpSpPr/>
          <p:nvPr/>
        </p:nvGrpSpPr>
        <p:grpSpPr>
          <a:xfrm>
            <a:off x="782006" y="3594272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E8680912-5B46-41C2-BC37-2269A8D069DD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3CBA4E17-7C20-4C65-B898-CAB1AA1D0FDE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7B73F1D-66D5-4B1C-9CE9-4DE6241ABC55}"/>
              </a:ext>
            </a:extLst>
          </p:cNvPr>
          <p:cNvGrpSpPr/>
          <p:nvPr/>
        </p:nvGrpSpPr>
        <p:grpSpPr>
          <a:xfrm>
            <a:off x="780481" y="4675365"/>
            <a:ext cx="203681" cy="203681"/>
            <a:chOff x="2087518" y="4855945"/>
            <a:chExt cx="885524" cy="885524"/>
          </a:xfrm>
        </p:grpSpPr>
        <p:sp>
          <p:nvSpPr>
            <p:cNvPr id="16" name="Круг: прозрачная заливка 15">
              <a:extLst>
                <a:ext uri="{FF2B5EF4-FFF2-40B4-BE49-F238E27FC236}">
                  <a16:creationId xmlns:a16="http://schemas.microsoft.com/office/drawing/2014/main" id="{9BFFD563-39A5-4745-9A15-1D2D53662B24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AC8C8807-4E93-49A7-8AFD-F64889EA43AC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5150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007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1" y="1604433"/>
            <a:ext cx="6767621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Контроль зажигания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5" y="2624507"/>
            <a:ext cx="6343717" cy="544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С помощью аналогового входа можно измерять напряжение </a:t>
            </a:r>
          </a:p>
          <a:p>
            <a:pPr marL="0" indent="0">
              <a:spcAft>
                <a:spcPts val="0"/>
              </a:spcAft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в бортовой сети и фиксировать включение или отключение зажигания в автомобиле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2794675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t="9712" r="-865" b="23622"/>
          <a:stretch/>
        </p:blipFill>
        <p:spPr>
          <a:xfrm>
            <a:off x="7635386" y="1912219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71961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007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4995334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Прокат техники и инвентаря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8735" y="3849458"/>
            <a:ext cx="6701538" cy="544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Контроль техники, сдаваемой в аренду</a:t>
            </a:r>
          </a:p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Защита от кражи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3476164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690273" y="1604433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67DFDFB-24F4-4211-9E8B-5DD49670835F}"/>
              </a:ext>
            </a:extLst>
          </p:cNvPr>
          <p:cNvGrpSpPr/>
          <p:nvPr/>
        </p:nvGrpSpPr>
        <p:grpSpPr>
          <a:xfrm>
            <a:off x="781374" y="4563087"/>
            <a:ext cx="203681" cy="203681"/>
            <a:chOff x="2087518" y="4855945"/>
            <a:chExt cx="885524" cy="885524"/>
          </a:xfrm>
        </p:grpSpPr>
        <p:sp>
          <p:nvSpPr>
            <p:cNvPr id="13" name="Круг: прозрачная заливка 12">
              <a:extLst>
                <a:ext uri="{FF2B5EF4-FFF2-40B4-BE49-F238E27FC236}">
                  <a16:creationId xmlns:a16="http://schemas.microsoft.com/office/drawing/2014/main" id="{8927D215-36F1-4028-B694-9FD7504438B6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BC2AA4E2-CC51-481F-9BC4-9065C4D211F5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11008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Применение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007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44BE74-64E6-4E14-91D5-291648170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2" y="1604433"/>
            <a:ext cx="4995334" cy="174515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Museo Sans Cyrl 500" panose="02000000000000000000" pitchFamily="50" charset="-52"/>
              </a:rPr>
              <a:t>Промышленные предприятия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2F7C29B-B32C-4505-BA6A-3790F3E9D607}"/>
              </a:ext>
            </a:extLst>
          </p:cNvPr>
          <p:cNvSpPr txBox="1">
            <a:spLocks/>
          </p:cNvSpPr>
          <p:nvPr/>
        </p:nvSpPr>
        <p:spPr>
          <a:xfrm>
            <a:off x="985687" y="3051444"/>
            <a:ext cx="5912396" cy="5440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ru-RU" sz="3200" dirty="0">
                <a:latin typeface="Museo Sans Cyrl 500" panose="02000000000000000000" pitchFamily="50" charset="-52"/>
              </a:rPr>
              <a:t>Контроль перемещения транспорта по территории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5A927F-4B16-4B23-9DF6-7BE7CC2168FA}"/>
              </a:ext>
            </a:extLst>
          </p:cNvPr>
          <p:cNvGrpSpPr/>
          <p:nvPr/>
        </p:nvGrpSpPr>
        <p:grpSpPr>
          <a:xfrm>
            <a:off x="785055" y="3243252"/>
            <a:ext cx="203681" cy="203681"/>
            <a:chOff x="2087518" y="4855945"/>
            <a:chExt cx="885524" cy="885524"/>
          </a:xfrm>
        </p:grpSpPr>
        <p:sp>
          <p:nvSpPr>
            <p:cNvPr id="7" name="Круг: прозрачная заливка 6">
              <a:extLst>
                <a:ext uri="{FF2B5EF4-FFF2-40B4-BE49-F238E27FC236}">
                  <a16:creationId xmlns:a16="http://schemas.microsoft.com/office/drawing/2014/main" id="{7772D3A6-2DF6-4F96-B352-180A2FE939E1}"/>
                </a:ext>
              </a:extLst>
            </p:cNvPr>
            <p:cNvSpPr/>
            <p:nvPr/>
          </p:nvSpPr>
          <p:spPr>
            <a:xfrm>
              <a:off x="2087518" y="4855945"/>
              <a:ext cx="885524" cy="885524"/>
            </a:xfrm>
            <a:prstGeom prst="donut">
              <a:avLst>
                <a:gd name="adj" fmla="val 11570"/>
              </a:avLst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7B7BB897-01A0-414C-828F-40D4B56D40DD}"/>
                </a:ext>
              </a:extLst>
            </p:cNvPr>
            <p:cNvSpPr/>
            <p:nvPr/>
          </p:nvSpPr>
          <p:spPr>
            <a:xfrm>
              <a:off x="2281360" y="5056416"/>
              <a:ext cx="484582" cy="484582"/>
            </a:xfrm>
            <a:prstGeom prst="ellipse">
              <a:avLst/>
            </a:prstGeom>
            <a:solidFill>
              <a:srgbClr val="9CD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690273" y="1604433"/>
            <a:ext cx="3844800" cy="384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70115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EBA4E-96EA-4B27-B524-81557134E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436346"/>
            <a:ext cx="10131425" cy="795688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Сертификаты </a:t>
            </a:r>
            <a:r>
              <a:rPr lang="en-US" dirty="0" err="1">
                <a:solidFill>
                  <a:schemeClr val="bg1"/>
                </a:solidFill>
                <a:latin typeface="Museo Sans Cyrl 700" panose="02000000000000000000" pitchFamily="2" charset="-52"/>
              </a:rPr>
              <a:t>adm</a:t>
            </a:r>
            <a:r>
              <a:rPr lang="ru-RU" dirty="0">
                <a:solidFill>
                  <a:schemeClr val="bg1"/>
                </a:solidFill>
                <a:latin typeface="Museo Sans Cyrl 700" panose="02000000000000000000" pitchFamily="2" charset="-52"/>
              </a:rPr>
              <a:t>007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C7B8CB-C489-4265-8E65-820E33364120}"/>
              </a:ext>
            </a:extLst>
          </p:cNvPr>
          <p:cNvSpPr/>
          <p:nvPr/>
        </p:nvSpPr>
        <p:spPr>
          <a:xfrm>
            <a:off x="785055" y="1116531"/>
            <a:ext cx="10750018" cy="1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9C9FE3A-F794-4259-9605-0C44CDA05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4910" y="1536462"/>
            <a:ext cx="3437657" cy="4903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B4A6B3-0BA3-43CB-83B5-E12484CEF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266" y="1536462"/>
            <a:ext cx="3437657" cy="4903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4DA84B-50D1-4C4C-BD83-21FFF525B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9554" y="1534549"/>
            <a:ext cx="3567647" cy="49051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20919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6F58226-F889-4B2A-925E-DD02FEEBD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8909" y="3311091"/>
            <a:ext cx="7197726" cy="2980443"/>
          </a:xfrm>
        </p:spPr>
        <p:txBody>
          <a:bodyPr>
            <a:noAutofit/>
          </a:bodyPr>
          <a:lstStyle/>
          <a:p>
            <a:pPr lvl="0" defTabSz="914400" hangingPunct="0"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  <a:t>+ 7 (342) 2-111-500</a:t>
            </a:r>
            <a:b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</a:br>
            <a: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  <a:t>8 800 775 34 04</a:t>
            </a:r>
            <a:b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</a:br>
            <a:r>
              <a:rPr lang="en-US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  <a:t>sale@neomatica.ru   </a:t>
            </a:r>
            <a:br>
              <a:rPr lang="ru-RU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</a:rPr>
            </a:br>
            <a:r>
              <a:rPr lang="en-US" sz="4400" cap="none" dirty="0">
                <a:solidFill>
                  <a:schemeClr val="bg1"/>
                </a:solidFill>
                <a:latin typeface="Museo Sans Cyrl 500" panose="02000000000000000000" pitchFamily="50" charset="-52"/>
                <a:ea typeface="Microsoft YaHei" pitchFamily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neomatica.com</a:t>
            </a:r>
            <a:endParaRPr lang="ru-RU" sz="4400" dirty="0">
              <a:solidFill>
                <a:schemeClr val="bg1"/>
              </a:solidFill>
              <a:latin typeface="Museo Sans Cyrl 500" panose="02000000000000000000" pitchFamily="50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2854E7-84AE-4A1D-834A-C9D8426F2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1" y="1382780"/>
            <a:ext cx="4546250" cy="93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299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Небесная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Небес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16362</TotalTime>
  <Words>191</Words>
  <Application>Microsoft Office PowerPoint</Application>
  <PresentationFormat>Широкоэкранный</PresentationFormat>
  <Paragraphs>30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Museo Sans Cyrl 300</vt:lpstr>
      <vt:lpstr>Museo Sans Cyrl 500</vt:lpstr>
      <vt:lpstr>Museo Sans Cyrl 700</vt:lpstr>
      <vt:lpstr>Museo Sans Cyrl 900</vt:lpstr>
      <vt:lpstr>PT Sans Narrow</vt:lpstr>
      <vt:lpstr>Небесная</vt:lpstr>
      <vt:lpstr>автомобильный трекер ADM007</vt:lpstr>
      <vt:lpstr>Презентация PowerPoint</vt:lpstr>
      <vt:lpstr>Применение adm007</vt:lpstr>
      <vt:lpstr>Применение adm007</vt:lpstr>
      <vt:lpstr>Применение adm007</vt:lpstr>
      <vt:lpstr>Применение adm007</vt:lpstr>
      <vt:lpstr>Сертификаты adm007</vt:lpstr>
      <vt:lpstr>+ 7 (342) 2-111-500 8 800 775 34 04 sale@neomatica.ru    neomatica.com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Текст</dc:title>
  <dc:creator>Ольга Мамонтова</dc:creator>
  <cp:lastModifiedBy>Ольга Мамонтова</cp:lastModifiedBy>
  <cp:revision>68</cp:revision>
  <dcterms:created xsi:type="dcterms:W3CDTF">2019-10-25T05:36:34Z</dcterms:created>
  <dcterms:modified xsi:type="dcterms:W3CDTF">2019-11-07T12:46:10Z</dcterms:modified>
</cp:coreProperties>
</file>