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9" r:id="rId4"/>
    <p:sldId id="261" r:id="rId5"/>
    <p:sldId id="273" r:id="rId6"/>
    <p:sldId id="274" r:id="rId7"/>
    <p:sldId id="262" r:id="rId8"/>
    <p:sldId id="263" r:id="rId9"/>
    <p:sldId id="272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49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62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71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6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56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66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94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3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2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5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3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51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73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20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94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eomatic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4F52-597C-4CFC-8AE4-69133A6B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68" y="3064135"/>
            <a:ext cx="9161253" cy="315375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9CD11F"/>
                </a:solidFill>
                <a:latin typeface="Museo Sans Cyrl 300" panose="02000000000000000000" pitchFamily="50" charset="-52"/>
              </a:rPr>
              <a:t>автомобильный трекер 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ADM</a:t>
            </a:r>
            <a:r>
              <a:rPr lang="ru-RU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007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 </a:t>
            </a:r>
            <a:r>
              <a:rPr lang="en-US" sz="8000" dirty="0" err="1">
                <a:solidFill>
                  <a:srgbClr val="EBEBEB"/>
                </a:solidFill>
                <a:latin typeface="Museo Sans Cyrl 900" panose="02000000000000000000" pitchFamily="50" charset="-52"/>
              </a:rPr>
              <a:t>ble</a:t>
            </a:r>
            <a:endParaRPr lang="ru-RU" sz="8000" dirty="0">
              <a:solidFill>
                <a:srgbClr val="EBEBEB"/>
              </a:solidFill>
              <a:latin typeface="Museo Sans Cyrl 900" panose="02000000000000000000" pitchFamily="50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684A0B-74AB-4A8D-A698-FF7409B7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F58226-F889-4B2A-925E-DD02FEEB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909" y="3311091"/>
            <a:ext cx="7197726" cy="2980443"/>
          </a:xfrm>
        </p:spPr>
        <p:txBody>
          <a:bodyPr>
            <a:noAutofit/>
          </a:bodyPr>
          <a:lstStyle/>
          <a:p>
            <a:pPr lvl="0" defTabSz="914400" hangingPunct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+ 7 (342) 2-111-500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8 800 775 34 04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sale@neomatica.ru   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neomatica.com</a:t>
            </a:r>
            <a:endParaRPr lang="ru-RU" sz="4400" dirty="0">
              <a:solidFill>
                <a:schemeClr val="bg1"/>
              </a:solidFill>
              <a:latin typeface="Museo Sans Cyrl 500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854E7-84AE-4A1D-834A-C9D8426F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484AA3B-9FC2-4B47-8A60-03270889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45" y="1489170"/>
            <a:ext cx="5823896" cy="38796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3EC474-A20D-46C2-8282-E911E8D3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442762"/>
            <a:ext cx="5930551" cy="59099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Ключевые особенности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Два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режима работы – трекер и маяк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Количество записей о маршруте – не менее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24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000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Определение координат по спутникам ГЛОНАСС/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GPS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по вышкам сотовых операторов -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LBS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Установка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1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симкарты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(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формат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nano-sim)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любого оператора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Передача данных на разные сервисы телематики такие как ГЛОБАРС или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Wialon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Настройка трекера командами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SMS, GPRS, FOTA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с ПК по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Bluetooth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3.0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трёхосевой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цифровой акселерометр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Интерфейс: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Bluetooth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4.0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,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аналоговый вход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Температура эксплуатации от -40 до +85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PT Sans Narrow" panose="020B0506020203020204" pitchFamily="34" charset="-52"/>
              </a:rPr>
              <a:t>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С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Очень компактный размер - 45х25х12мм и вес 30г</a:t>
            </a:r>
          </a:p>
        </p:txBody>
      </p:sp>
    </p:spTree>
    <p:extLst>
      <p:ext uri="{BB962C8B-B14F-4D97-AF65-F5344CB8AC3E}">
        <p14:creationId xmlns:p14="http://schemas.microsoft.com/office/powerpoint/2010/main" val="566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5410198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Личный и коммерческий транспорт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283524"/>
            <a:ext cx="6317838" cy="224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угона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текущего положения транспорта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Соблюдение определенных маршрутов и областей применения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8234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/>
        </p:blipFill>
        <p:spPr>
          <a:xfrm>
            <a:off x="7661398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825F18C-1436-48E7-944C-DB0A6EBDD610}"/>
              </a:ext>
            </a:extLst>
          </p:cNvPr>
          <p:cNvGrpSpPr/>
          <p:nvPr/>
        </p:nvGrpSpPr>
        <p:grpSpPr>
          <a:xfrm>
            <a:off x="782006" y="359427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E8680912-5B46-41C2-BC37-2269A8D069D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BA4E17-7C20-4C65-B898-CAB1AA1D0FDE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73F1D-66D5-4B1C-9CE9-4DE6241ABC55}"/>
              </a:ext>
            </a:extLst>
          </p:cNvPr>
          <p:cNvGrpSpPr/>
          <p:nvPr/>
        </p:nvGrpSpPr>
        <p:grpSpPr>
          <a:xfrm>
            <a:off x="780481" y="467536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BFFD563-39A5-4745-9A15-1D2D53662B24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C8C8807-4E93-49A7-8AFD-F64889EA43AC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15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зажигания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аналогового входа можно измерять напряжение 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в бортовой сети и фиксировать включение или отключение зажигания в автомобиле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9712" r="-865" b="23622"/>
          <a:stretch/>
        </p:blipFill>
        <p:spPr>
          <a:xfrm>
            <a:off x="7635386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196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условий доставки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</a:t>
            </a:r>
            <a:r>
              <a:rPr lang="en-US" sz="3200" dirty="0">
                <a:latin typeface="Museo Sans Cyrl 500" panose="02000000000000000000" pitchFamily="50" charset="-52"/>
              </a:rPr>
              <a:t>Bluetooth 4.0 </a:t>
            </a:r>
            <a:r>
              <a:rPr lang="ru-RU" sz="3200" dirty="0">
                <a:latin typeface="Museo Sans Cyrl 500" panose="02000000000000000000" pitchFamily="50" charset="-52"/>
              </a:rPr>
              <a:t>можно получать информацию о температуре </a:t>
            </a:r>
            <a:r>
              <a:rPr lang="en-US" sz="3200" dirty="0">
                <a:latin typeface="Museo Sans Cyrl 500" panose="02000000000000000000" pitchFamily="50" charset="-52"/>
              </a:rPr>
              <a:t>c </a:t>
            </a:r>
            <a:r>
              <a:rPr lang="ru-RU" sz="3200" dirty="0">
                <a:latin typeface="Museo Sans Cyrl 500" panose="02000000000000000000" pitchFamily="50" charset="-52"/>
              </a:rPr>
              <a:t>датчика </a:t>
            </a:r>
            <a:r>
              <a:rPr lang="en-US" sz="3200" dirty="0">
                <a:latin typeface="Museo Sans Cyrl 500" panose="02000000000000000000" pitchFamily="50" charset="-52"/>
              </a:rPr>
              <a:t>ADM31</a:t>
            </a:r>
            <a:r>
              <a:rPr lang="ru-RU" sz="3200" dirty="0">
                <a:latin typeface="Museo Sans Cyrl 500" panose="02000000000000000000" pitchFamily="50" charset="-52"/>
              </a:rPr>
              <a:t> на контролируемом объекте и передавать на сервер телематики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38029"/>
          <a:stretch/>
        </p:blipFill>
        <p:spPr>
          <a:xfrm>
            <a:off x="7635386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160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выполнения работы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</a:t>
            </a:r>
            <a:r>
              <a:rPr lang="en-US" sz="3200" dirty="0">
                <a:latin typeface="Museo Sans Cyrl 500" panose="02000000000000000000" pitchFamily="50" charset="-52"/>
              </a:rPr>
              <a:t>Bluetooth 4.0 </a:t>
            </a:r>
            <a:r>
              <a:rPr lang="ru-RU" sz="3200" dirty="0">
                <a:latin typeface="Museo Sans Cyrl 500" panose="02000000000000000000" pitchFamily="50" charset="-52"/>
              </a:rPr>
              <a:t>можно получать информацию о выполнении погрузочно-разгрузочных работ и аналогичных при помощи датчика наклона </a:t>
            </a:r>
            <a:r>
              <a:rPr lang="en-US" sz="3200" dirty="0">
                <a:latin typeface="Museo Sans Cyrl 500" panose="02000000000000000000" pitchFamily="50" charset="-52"/>
              </a:rPr>
              <a:t>ADM31</a:t>
            </a:r>
            <a:endParaRPr lang="ru-RU" sz="3200" dirty="0">
              <a:latin typeface="Museo Sans Cyrl 500" panose="020000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t="-839" r="-576" b="839"/>
          <a:stretch/>
        </p:blipFill>
        <p:spPr>
          <a:xfrm>
            <a:off x="7690273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289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Прокат техники и инвентаря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849458"/>
            <a:ext cx="6701538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техники, сдаваемой в аренду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кражи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47616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67DFDFB-24F4-4211-9E8B-5DD49670835F}"/>
              </a:ext>
            </a:extLst>
          </p:cNvPr>
          <p:cNvGrpSpPr/>
          <p:nvPr/>
        </p:nvGrpSpPr>
        <p:grpSpPr>
          <a:xfrm>
            <a:off x="781374" y="4563087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8927D215-36F1-4028-B694-9FD7504438B6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C2AA4E2-CC51-481F-9BC4-9065C4D211F5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008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Промышленные предприятия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051444"/>
            <a:ext cx="5912396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перемещения транспорта по территории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24325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011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Сертификаты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10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4A6B3-0BA3-43CB-83B5-E12484CE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6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DA84B-50D1-4C4C-BD83-21FFF525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554" y="1534549"/>
            <a:ext cx="3567647" cy="490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0919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16381</TotalTime>
  <Words>252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Museo Sans Cyrl 300</vt:lpstr>
      <vt:lpstr>Museo Sans Cyrl 500</vt:lpstr>
      <vt:lpstr>Museo Sans Cyrl 700</vt:lpstr>
      <vt:lpstr>Museo Sans Cyrl 900</vt:lpstr>
      <vt:lpstr>PT Sans Narrow</vt:lpstr>
      <vt:lpstr>Небесная</vt:lpstr>
      <vt:lpstr>автомобильный трекер ADM007 ble</vt:lpstr>
      <vt:lpstr>Презентация PowerPoint</vt:lpstr>
      <vt:lpstr>Применение adm007 ble</vt:lpstr>
      <vt:lpstr>Применение adm007 ble</vt:lpstr>
      <vt:lpstr>Применение adm007 BLE</vt:lpstr>
      <vt:lpstr>Применение adm007 BLE</vt:lpstr>
      <vt:lpstr>Применение adm007 ble</vt:lpstr>
      <vt:lpstr>Применение adm007 ble</vt:lpstr>
      <vt:lpstr>Сертификаты adm007 ble</vt:lpstr>
      <vt:lpstr>+ 7 (342) 2-111-500 8 800 775 34 04 sale@neomatica.ru    neomatica.com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Ольга Мамонтова</dc:creator>
  <cp:lastModifiedBy>Ольга Мамонтова</cp:lastModifiedBy>
  <cp:revision>70</cp:revision>
  <dcterms:created xsi:type="dcterms:W3CDTF">2019-10-25T05:36:34Z</dcterms:created>
  <dcterms:modified xsi:type="dcterms:W3CDTF">2019-11-07T12:46:03Z</dcterms:modified>
</cp:coreProperties>
</file>